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0" r:id="rId3"/>
    <p:sldId id="261" r:id="rId4"/>
    <p:sldId id="263" r:id="rId5"/>
    <p:sldId id="257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F0FF"/>
    <a:srgbClr val="00FF00"/>
    <a:srgbClr val="0040FF"/>
    <a:srgbClr val="00D8FF"/>
    <a:srgbClr val="00D8D8"/>
    <a:srgbClr val="00F0F0"/>
    <a:srgbClr val="FFB000"/>
    <a:srgbClr val="FF00FF"/>
    <a:srgbClr val="D80000"/>
    <a:srgbClr val="00C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B1235-1FF8-46C7-9D20-04264494203E}" v="174" dt="2019-12-05T04:04:13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746" autoAdjust="0"/>
    <p:restoredTop sz="94660"/>
  </p:normalViewPr>
  <p:slideViewPr>
    <p:cSldViewPr snapToGrid="0">
      <p:cViewPr>
        <p:scale>
          <a:sx n="50" d="100"/>
          <a:sy n="50" d="100"/>
        </p:scale>
        <p:origin x="2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藤原 友正" userId="773db4682fb361c6" providerId="LiveId" clId="{B0F7C51C-7FAF-4A3D-9648-8E05FBA0C904}"/>
    <pc:docChg chg="undo custSel addSld delSld modSld">
      <pc:chgData name="藤原 友正" userId="773db4682fb361c6" providerId="LiveId" clId="{B0F7C51C-7FAF-4A3D-9648-8E05FBA0C904}" dt="2019-12-02T14:32:52.543" v="748" actId="2696"/>
      <pc:docMkLst>
        <pc:docMk/>
      </pc:docMkLst>
      <pc:sldChg chg="modSp">
        <pc:chgData name="藤原 友正" userId="773db4682fb361c6" providerId="LiveId" clId="{B0F7C51C-7FAF-4A3D-9648-8E05FBA0C904}" dt="2019-12-02T14:19:30.727" v="195" actId="1076"/>
        <pc:sldMkLst>
          <pc:docMk/>
          <pc:sldMk cId="175205691" sldId="257"/>
        </pc:sldMkLst>
        <pc:spChg chg="mod">
          <ac:chgData name="藤原 友正" userId="773db4682fb361c6" providerId="LiveId" clId="{B0F7C51C-7FAF-4A3D-9648-8E05FBA0C904}" dt="2019-12-02T14:19:02.275" v="180" actId="947"/>
          <ac:spMkLst>
            <pc:docMk/>
            <pc:sldMk cId="175205691" sldId="257"/>
            <ac:spMk id="3" creationId="{1BAA0769-FBA7-4F5F-9695-5BC5F1D86CA2}"/>
          </ac:spMkLst>
        </pc:spChg>
        <pc:spChg chg="mod">
          <ac:chgData name="藤原 友正" userId="773db4682fb361c6" providerId="LiveId" clId="{B0F7C51C-7FAF-4A3D-9648-8E05FBA0C904}" dt="2019-12-02T14:19:16.669" v="193" actId="20577"/>
          <ac:spMkLst>
            <pc:docMk/>
            <pc:sldMk cId="175205691" sldId="257"/>
            <ac:spMk id="10" creationId="{AA39D012-995A-481F-A183-2E15A4433312}"/>
          </ac:spMkLst>
        </pc:spChg>
        <pc:picChg chg="mod">
          <ac:chgData name="藤原 友正" userId="773db4682fb361c6" providerId="LiveId" clId="{B0F7C51C-7FAF-4A3D-9648-8E05FBA0C904}" dt="2019-12-02T14:19:30.727" v="195" actId="1076"/>
          <ac:picMkLst>
            <pc:docMk/>
            <pc:sldMk cId="175205691" sldId="257"/>
            <ac:picMk id="7" creationId="{C1E5DC08-B4ED-4C2F-A7A8-819358FFE274}"/>
          </ac:picMkLst>
        </pc:picChg>
        <pc:picChg chg="mod">
          <ac:chgData name="藤原 友正" userId="773db4682fb361c6" providerId="LiveId" clId="{B0F7C51C-7FAF-4A3D-9648-8E05FBA0C904}" dt="2019-12-02T14:19:23.119" v="194" actId="1076"/>
          <ac:picMkLst>
            <pc:docMk/>
            <pc:sldMk cId="175205691" sldId="257"/>
            <ac:picMk id="11" creationId="{20B5F622-9DA7-4C3A-A175-333995D022D8}"/>
          </ac:picMkLst>
        </pc:picChg>
      </pc:sldChg>
      <pc:sldChg chg="addSp modSp">
        <pc:chgData name="藤原 友正" userId="773db4682fb361c6" providerId="LiveId" clId="{B0F7C51C-7FAF-4A3D-9648-8E05FBA0C904}" dt="2019-12-02T14:22:59.926" v="310" actId="20577"/>
        <pc:sldMkLst>
          <pc:docMk/>
          <pc:sldMk cId="4245694418" sldId="258"/>
        </pc:sldMkLst>
        <pc:spChg chg="add mod">
          <ac:chgData name="藤原 友正" userId="773db4682fb361c6" providerId="LiveId" clId="{B0F7C51C-7FAF-4A3D-9648-8E05FBA0C904}" dt="2019-12-02T14:22:42.496" v="303" actId="20577"/>
          <ac:spMkLst>
            <pc:docMk/>
            <pc:sldMk cId="4245694418" sldId="258"/>
            <ac:spMk id="13" creationId="{36CE784E-F121-404A-8807-32316CB2195B}"/>
          </ac:spMkLst>
        </pc:spChg>
        <pc:spChg chg="add mod">
          <ac:chgData name="藤原 友正" userId="773db4682fb361c6" providerId="LiveId" clId="{B0F7C51C-7FAF-4A3D-9648-8E05FBA0C904}" dt="2019-12-02T14:22:59.926" v="310" actId="20577"/>
          <ac:spMkLst>
            <pc:docMk/>
            <pc:sldMk cId="4245694418" sldId="258"/>
            <ac:spMk id="14" creationId="{91D897A1-DB8B-4CDF-9827-CABC4801DDB5}"/>
          </ac:spMkLst>
        </pc:spChg>
        <pc:picChg chg="add mod">
          <ac:chgData name="藤原 友正" userId="773db4682fb361c6" providerId="LiveId" clId="{B0F7C51C-7FAF-4A3D-9648-8E05FBA0C904}" dt="2019-12-02T14:21:16.819" v="239" actId="1076"/>
          <ac:picMkLst>
            <pc:docMk/>
            <pc:sldMk cId="4245694418" sldId="258"/>
            <ac:picMk id="7" creationId="{A56C6EE6-564C-4EEE-B6C5-B81E0090B3BC}"/>
          </ac:picMkLst>
        </pc:picChg>
        <pc:picChg chg="add mod">
          <ac:chgData name="藤原 友正" userId="773db4682fb361c6" providerId="LiveId" clId="{B0F7C51C-7FAF-4A3D-9648-8E05FBA0C904}" dt="2019-12-02T14:21:09.406" v="238" actId="14100"/>
          <ac:picMkLst>
            <pc:docMk/>
            <pc:sldMk cId="4245694418" sldId="258"/>
            <ac:picMk id="9" creationId="{48A6F1B6-511B-49A0-9319-9C33E3351545}"/>
          </ac:picMkLst>
        </pc:picChg>
      </pc:sldChg>
      <pc:sldChg chg="addSp modSp add">
        <pc:chgData name="藤原 友正" userId="773db4682fb361c6" providerId="LiveId" clId="{B0F7C51C-7FAF-4A3D-9648-8E05FBA0C904}" dt="2019-12-02T14:26:30.970" v="746" actId="1076"/>
        <pc:sldMkLst>
          <pc:docMk/>
          <pc:sldMk cId="1529659479" sldId="259"/>
        </pc:sldMkLst>
        <pc:spChg chg="mod">
          <ac:chgData name="藤原 友正" userId="773db4682fb361c6" providerId="LiveId" clId="{B0F7C51C-7FAF-4A3D-9648-8E05FBA0C904}" dt="2019-12-02T14:23:26.163" v="317"/>
          <ac:spMkLst>
            <pc:docMk/>
            <pc:sldMk cId="1529659479" sldId="259"/>
            <ac:spMk id="2" creationId="{C1DBEA4D-0241-481C-967B-E665C9275810}"/>
          </ac:spMkLst>
        </pc:spChg>
        <pc:spChg chg="mod">
          <ac:chgData name="藤原 友正" userId="773db4682fb361c6" providerId="LiveId" clId="{B0F7C51C-7FAF-4A3D-9648-8E05FBA0C904}" dt="2019-12-02T14:26:10.370" v="741"/>
          <ac:spMkLst>
            <pc:docMk/>
            <pc:sldMk cId="1529659479" sldId="259"/>
            <ac:spMk id="3" creationId="{3BB8FE96-EC82-4EF2-861D-605D1036A250}"/>
          </ac:spMkLst>
        </pc:spChg>
        <pc:picChg chg="add mod">
          <ac:chgData name="藤原 友正" userId="773db4682fb361c6" providerId="LiveId" clId="{B0F7C51C-7FAF-4A3D-9648-8E05FBA0C904}" dt="2019-12-02T14:26:30.970" v="746" actId="1076"/>
          <ac:picMkLst>
            <pc:docMk/>
            <pc:sldMk cId="1529659479" sldId="259"/>
            <ac:picMk id="8" creationId="{2942668D-95FA-481F-AF61-BDD685581727}"/>
          </ac:picMkLst>
        </pc:picChg>
      </pc:sldChg>
      <pc:sldChg chg="add del">
        <pc:chgData name="藤原 友正" userId="773db4682fb361c6" providerId="LiveId" clId="{B0F7C51C-7FAF-4A3D-9648-8E05FBA0C904}" dt="2019-12-02T14:32:52.543" v="748" actId="2696"/>
        <pc:sldMkLst>
          <pc:docMk/>
          <pc:sldMk cId="3668912609" sldId="260"/>
        </pc:sldMkLst>
      </pc:sldChg>
    </pc:docChg>
  </pc:docChgLst>
  <pc:docChgLst>
    <pc:chgData name="藤原 友正" userId="773db4682fb361c6" providerId="LiveId" clId="{70EB1235-1FF8-46C7-9D20-04264494203E}"/>
    <pc:docChg chg="undo custSel addSld delSld modSld sldOrd">
      <pc:chgData name="藤原 友正" userId="773db4682fb361c6" providerId="LiveId" clId="{70EB1235-1FF8-46C7-9D20-04264494203E}" dt="2019-12-05T04:24:51.688" v="2077" actId="20577"/>
      <pc:docMkLst>
        <pc:docMk/>
      </pc:docMkLst>
      <pc:sldChg chg="modSp">
        <pc:chgData name="藤原 友正" userId="773db4682fb361c6" providerId="LiveId" clId="{70EB1235-1FF8-46C7-9D20-04264494203E}" dt="2019-12-05T04:04:13.307" v="2074"/>
        <pc:sldMkLst>
          <pc:docMk/>
          <pc:sldMk cId="647694999" sldId="256"/>
        </pc:sldMkLst>
        <pc:spChg chg="mod">
          <ac:chgData name="藤原 友正" userId="773db4682fb361c6" providerId="LiveId" clId="{70EB1235-1FF8-46C7-9D20-04264494203E}" dt="2019-12-04T13:10:43.827" v="171" actId="20577"/>
          <ac:spMkLst>
            <pc:docMk/>
            <pc:sldMk cId="647694999" sldId="256"/>
            <ac:spMk id="4" creationId="{9305128C-3EAE-4D0D-BCD5-E65D9FC55A23}"/>
          </ac:spMkLst>
        </pc:spChg>
        <pc:spChg chg="mod">
          <ac:chgData name="藤原 友正" userId="773db4682fb361c6" providerId="LiveId" clId="{70EB1235-1FF8-46C7-9D20-04264494203E}" dt="2019-12-04T14:41:44.273" v="1978" actId="20577"/>
          <ac:spMkLst>
            <pc:docMk/>
            <pc:sldMk cId="647694999" sldId="256"/>
            <ac:spMk id="5" creationId="{04277EE8-AFB7-41E3-90BC-0092E4E54140}"/>
          </ac:spMkLst>
        </pc:spChg>
        <pc:spChg chg="mod">
          <ac:chgData name="藤原 友正" userId="773db4682fb361c6" providerId="LiveId" clId="{70EB1235-1FF8-46C7-9D20-04264494203E}" dt="2019-12-05T04:04:13.307" v="2074"/>
          <ac:spMkLst>
            <pc:docMk/>
            <pc:sldMk cId="647694999" sldId="256"/>
            <ac:spMk id="6" creationId="{A12883AD-25D4-4E67-B0CE-278240D08BCB}"/>
          </ac:spMkLst>
        </pc:spChg>
      </pc:sldChg>
      <pc:sldChg chg="addSp modSp">
        <pc:chgData name="藤原 友正" userId="773db4682fb361c6" providerId="LiveId" clId="{70EB1235-1FF8-46C7-9D20-04264494203E}" dt="2019-12-04T14:24:33.593" v="1604" actId="1076"/>
        <pc:sldMkLst>
          <pc:docMk/>
          <pc:sldMk cId="175205691" sldId="257"/>
        </pc:sldMkLst>
        <pc:spChg chg="mod">
          <ac:chgData name="藤原 友正" userId="773db4682fb361c6" providerId="LiveId" clId="{70EB1235-1FF8-46C7-9D20-04264494203E}" dt="2019-12-04T14:00:44.524" v="1431" actId="20577"/>
          <ac:spMkLst>
            <pc:docMk/>
            <pc:sldMk cId="175205691" sldId="257"/>
            <ac:spMk id="2" creationId="{4A0E0339-127A-418C-9FD3-EC99478C839E}"/>
          </ac:spMkLst>
        </pc:spChg>
        <pc:spChg chg="mod">
          <ac:chgData name="藤原 友正" userId="773db4682fb361c6" providerId="LiveId" clId="{70EB1235-1FF8-46C7-9D20-04264494203E}" dt="2019-12-04T13:53:48.103" v="1389" actId="1076"/>
          <ac:spMkLst>
            <pc:docMk/>
            <pc:sldMk cId="175205691" sldId="257"/>
            <ac:spMk id="3" creationId="{1BAA0769-FBA7-4F5F-9695-5BC5F1D86CA2}"/>
          </ac:spMkLst>
        </pc:spChg>
        <pc:spChg chg="add mod">
          <ac:chgData name="藤原 友正" userId="773db4682fb361c6" providerId="LiveId" clId="{70EB1235-1FF8-46C7-9D20-04264494203E}" dt="2019-12-04T14:12:42.204" v="1578" actId="208"/>
          <ac:spMkLst>
            <pc:docMk/>
            <pc:sldMk cId="175205691" sldId="257"/>
            <ac:spMk id="4" creationId="{94451D59-05DE-4E15-A94E-A8B68EFFBFA0}"/>
          </ac:spMkLst>
        </pc:spChg>
        <pc:spChg chg="mod">
          <ac:chgData name="藤原 友正" userId="773db4682fb361c6" providerId="LiveId" clId="{70EB1235-1FF8-46C7-9D20-04264494203E}" dt="2019-12-04T13:53:41.901" v="1388" actId="14100"/>
          <ac:spMkLst>
            <pc:docMk/>
            <pc:sldMk cId="175205691" sldId="257"/>
            <ac:spMk id="8" creationId="{091065C5-12B8-4A17-AF41-7F2D501D8B86}"/>
          </ac:spMkLst>
        </pc:spChg>
        <pc:spChg chg="mod">
          <ac:chgData name="藤原 友正" userId="773db4682fb361c6" providerId="LiveId" clId="{70EB1235-1FF8-46C7-9D20-04264494203E}" dt="2019-12-04T14:06:59.458" v="1538" actId="1076"/>
          <ac:spMkLst>
            <pc:docMk/>
            <pc:sldMk cId="175205691" sldId="257"/>
            <ac:spMk id="9" creationId="{C117A255-7501-413F-A9E6-B3FDB844942D}"/>
          </ac:spMkLst>
        </pc:spChg>
        <pc:spChg chg="mod">
          <ac:chgData name="藤原 友正" userId="773db4682fb361c6" providerId="LiveId" clId="{70EB1235-1FF8-46C7-9D20-04264494203E}" dt="2019-12-04T13:36:05.848" v="866" actId="20577"/>
          <ac:spMkLst>
            <pc:docMk/>
            <pc:sldMk cId="175205691" sldId="257"/>
            <ac:spMk id="10" creationId="{AA39D012-995A-481F-A183-2E15A4433312}"/>
          </ac:spMkLst>
        </pc:spChg>
        <pc:spChg chg="add mod">
          <ac:chgData name="藤原 友正" userId="773db4682fb361c6" providerId="LiveId" clId="{70EB1235-1FF8-46C7-9D20-04264494203E}" dt="2019-12-04T14:13:47.825" v="1581" actId="207"/>
          <ac:spMkLst>
            <pc:docMk/>
            <pc:sldMk cId="175205691" sldId="257"/>
            <ac:spMk id="15" creationId="{B127F8B3-9D8A-451D-B050-DEED37C440A7}"/>
          </ac:spMkLst>
        </pc:spChg>
        <pc:spChg chg="add mod">
          <ac:chgData name="藤原 友正" userId="773db4682fb361c6" providerId="LiveId" clId="{70EB1235-1FF8-46C7-9D20-04264494203E}" dt="2019-12-04T14:24:33.593" v="1604" actId="1076"/>
          <ac:spMkLst>
            <pc:docMk/>
            <pc:sldMk cId="175205691" sldId="257"/>
            <ac:spMk id="18" creationId="{EAD7DE1A-0AB7-4451-AE72-16A879702CCA}"/>
          </ac:spMkLst>
        </pc:spChg>
        <pc:spChg chg="add mod">
          <ac:chgData name="藤原 友正" userId="773db4682fb361c6" providerId="LiveId" clId="{70EB1235-1FF8-46C7-9D20-04264494203E}" dt="2019-12-04T14:05:21.101" v="1525" actId="20577"/>
          <ac:spMkLst>
            <pc:docMk/>
            <pc:sldMk cId="175205691" sldId="257"/>
            <ac:spMk id="19" creationId="{9B13DE2A-B632-4EE1-94DF-738AB1E3955E}"/>
          </ac:spMkLst>
        </pc:spChg>
        <pc:picChg chg="mod">
          <ac:chgData name="藤原 友正" userId="773db4682fb361c6" providerId="LiveId" clId="{70EB1235-1FF8-46C7-9D20-04264494203E}" dt="2019-12-04T14:06:01.773" v="1530" actId="1076"/>
          <ac:picMkLst>
            <pc:docMk/>
            <pc:sldMk cId="175205691" sldId="257"/>
            <ac:picMk id="7" creationId="{C1E5DC08-B4ED-4C2F-A7A8-819358FFE274}"/>
          </ac:picMkLst>
        </pc:picChg>
        <pc:picChg chg="mod">
          <ac:chgData name="藤原 友正" userId="773db4682fb361c6" providerId="LiveId" clId="{70EB1235-1FF8-46C7-9D20-04264494203E}" dt="2019-12-04T13:53:54.474" v="1391" actId="14100"/>
          <ac:picMkLst>
            <pc:docMk/>
            <pc:sldMk cId="175205691" sldId="257"/>
            <ac:picMk id="11" creationId="{20B5F622-9DA7-4C3A-A175-333995D022D8}"/>
          </ac:picMkLst>
        </pc:picChg>
        <pc:picChg chg="add mod">
          <ac:chgData name="藤原 友正" userId="773db4682fb361c6" providerId="LiveId" clId="{70EB1235-1FF8-46C7-9D20-04264494203E}" dt="2019-12-04T14:04:15.472" v="1450" actId="1076"/>
          <ac:picMkLst>
            <pc:docMk/>
            <pc:sldMk cId="175205691" sldId="257"/>
            <ac:picMk id="16" creationId="{6C0CDD62-9644-4028-994C-C0FD00B2C1CE}"/>
          </ac:picMkLst>
        </pc:picChg>
        <pc:picChg chg="add mod">
          <ac:chgData name="藤原 友正" userId="773db4682fb361c6" providerId="LiveId" clId="{70EB1235-1FF8-46C7-9D20-04264494203E}" dt="2019-12-04T14:04:04.119" v="1449" actId="1076"/>
          <ac:picMkLst>
            <pc:docMk/>
            <pc:sldMk cId="175205691" sldId="257"/>
            <ac:picMk id="17" creationId="{AD6C4F62-2E9F-4457-8E00-B9CC82915AD9}"/>
          </ac:picMkLst>
        </pc:picChg>
      </pc:sldChg>
      <pc:sldChg chg="modSp del">
        <pc:chgData name="藤原 友正" userId="773db4682fb361c6" providerId="LiveId" clId="{70EB1235-1FF8-46C7-9D20-04264494203E}" dt="2019-12-04T14:07:59.048" v="1543" actId="2696"/>
        <pc:sldMkLst>
          <pc:docMk/>
          <pc:sldMk cId="4245694418" sldId="258"/>
        </pc:sldMkLst>
        <pc:spChg chg="mod">
          <ac:chgData name="藤原 友正" userId="773db4682fb361c6" providerId="LiveId" clId="{70EB1235-1FF8-46C7-9D20-04264494203E}" dt="2019-12-04T14:00:49.391" v="1433" actId="20577"/>
          <ac:spMkLst>
            <pc:docMk/>
            <pc:sldMk cId="4245694418" sldId="258"/>
            <ac:spMk id="2" creationId="{1EE0C6F1-A166-4235-9F83-C06CA41B678B}"/>
          </ac:spMkLst>
        </pc:spChg>
        <pc:spChg chg="mod">
          <ac:chgData name="藤原 友正" userId="773db4682fb361c6" providerId="LiveId" clId="{70EB1235-1FF8-46C7-9D20-04264494203E}" dt="2019-12-04T13:37:49.622" v="935" actId="20577"/>
          <ac:spMkLst>
            <pc:docMk/>
            <pc:sldMk cId="4245694418" sldId="258"/>
            <ac:spMk id="3" creationId="{97901EE5-4B62-44EA-B939-1A8845088D04}"/>
          </ac:spMkLst>
        </pc:spChg>
        <pc:spChg chg="mod">
          <ac:chgData name="藤原 友正" userId="773db4682fb361c6" providerId="LiveId" clId="{70EB1235-1FF8-46C7-9D20-04264494203E}" dt="2019-12-04T13:40:46.946" v="991" actId="20577"/>
          <ac:spMkLst>
            <pc:docMk/>
            <pc:sldMk cId="4245694418" sldId="258"/>
            <ac:spMk id="13" creationId="{36CE784E-F121-404A-8807-32316CB2195B}"/>
          </ac:spMkLst>
        </pc:spChg>
        <pc:spChg chg="mod">
          <ac:chgData name="藤原 友正" userId="773db4682fb361c6" providerId="LiveId" clId="{70EB1235-1FF8-46C7-9D20-04264494203E}" dt="2019-12-04T13:40:53.818" v="992"/>
          <ac:spMkLst>
            <pc:docMk/>
            <pc:sldMk cId="4245694418" sldId="258"/>
            <ac:spMk id="14" creationId="{91D897A1-DB8B-4CDF-9827-CABC4801DDB5}"/>
          </ac:spMkLst>
        </pc:spChg>
        <pc:picChg chg="mod">
          <ac:chgData name="藤原 友正" userId="773db4682fb361c6" providerId="LiveId" clId="{70EB1235-1FF8-46C7-9D20-04264494203E}" dt="2019-12-04T14:02:35.330" v="1434" actId="1076"/>
          <ac:picMkLst>
            <pc:docMk/>
            <pc:sldMk cId="4245694418" sldId="258"/>
            <ac:picMk id="7" creationId="{A56C6EE6-564C-4EEE-B6C5-B81E0090B3BC}"/>
          </ac:picMkLst>
        </pc:picChg>
      </pc:sldChg>
      <pc:sldChg chg="del">
        <pc:chgData name="藤原 友正" userId="773db4682fb361c6" providerId="LiveId" clId="{70EB1235-1FF8-46C7-9D20-04264494203E}" dt="2019-12-04T14:38:17.256" v="1867" actId="2696"/>
        <pc:sldMkLst>
          <pc:docMk/>
          <pc:sldMk cId="1529659479" sldId="259"/>
        </pc:sldMkLst>
      </pc:sldChg>
      <pc:sldChg chg="delSp modSp add">
        <pc:chgData name="藤原 友正" userId="773db4682fb361c6" providerId="LiveId" clId="{70EB1235-1FF8-46C7-9D20-04264494203E}" dt="2019-12-05T04:24:51.688" v="2077" actId="20577"/>
        <pc:sldMkLst>
          <pc:docMk/>
          <pc:sldMk cId="4093535113" sldId="260"/>
        </pc:sldMkLst>
        <pc:spChg chg="mod">
          <ac:chgData name="藤原 友正" userId="773db4682fb361c6" providerId="LiveId" clId="{70EB1235-1FF8-46C7-9D20-04264494203E}" dt="2019-12-04T13:12:15.844" v="181" actId="20577"/>
          <ac:spMkLst>
            <pc:docMk/>
            <pc:sldMk cId="4093535113" sldId="260"/>
            <ac:spMk id="2" creationId="{0D38DD12-5020-4D55-9E4C-67BC43225E4E}"/>
          </ac:spMkLst>
        </pc:spChg>
        <pc:spChg chg="mod">
          <ac:chgData name="藤原 友正" userId="773db4682fb361c6" providerId="LiveId" clId="{70EB1235-1FF8-46C7-9D20-04264494203E}" dt="2019-12-05T04:24:51.688" v="2077" actId="20577"/>
          <ac:spMkLst>
            <pc:docMk/>
            <pc:sldMk cId="4093535113" sldId="260"/>
            <ac:spMk id="3" creationId="{2AA79994-894C-4C9F-9714-39A5DADDA416}"/>
          </ac:spMkLst>
        </pc:spChg>
        <pc:spChg chg="del">
          <ac:chgData name="藤原 友正" userId="773db4682fb361c6" providerId="LiveId" clId="{70EB1235-1FF8-46C7-9D20-04264494203E}" dt="2019-12-04T13:22:41.162" v="612"/>
          <ac:spMkLst>
            <pc:docMk/>
            <pc:sldMk cId="4093535113" sldId="260"/>
            <ac:spMk id="7" creationId="{F24EAD5B-0DC3-475B-B762-DACB3A4FAC72}"/>
          </ac:spMkLst>
        </pc:spChg>
      </pc:sldChg>
      <pc:sldChg chg="addSp delSp modSp add">
        <pc:chgData name="藤原 友正" userId="773db4682fb361c6" providerId="LiveId" clId="{70EB1235-1FF8-46C7-9D20-04264494203E}" dt="2019-12-04T14:00:38.871" v="1429" actId="20577"/>
        <pc:sldMkLst>
          <pc:docMk/>
          <pc:sldMk cId="1592376760" sldId="261"/>
        </pc:sldMkLst>
        <pc:spChg chg="mod">
          <ac:chgData name="藤原 友正" userId="773db4682fb361c6" providerId="LiveId" clId="{70EB1235-1FF8-46C7-9D20-04264494203E}" dt="2019-12-04T14:00:38.871" v="1429" actId="20577"/>
          <ac:spMkLst>
            <pc:docMk/>
            <pc:sldMk cId="1592376760" sldId="261"/>
            <ac:spMk id="2" creationId="{AE149D37-3C5F-4ADE-85D9-8183EB845219}"/>
          </ac:spMkLst>
        </pc:spChg>
        <pc:spChg chg="mod">
          <ac:chgData name="藤原 友正" userId="773db4682fb361c6" providerId="LiveId" clId="{70EB1235-1FF8-46C7-9D20-04264494203E}" dt="2019-12-04T13:41:23.287" v="995" actId="1076"/>
          <ac:spMkLst>
            <pc:docMk/>
            <pc:sldMk cId="1592376760" sldId="261"/>
            <ac:spMk id="3" creationId="{3894517F-F725-40E6-8E46-BB16F57B5018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9" creationId="{59A70AF4-8F16-42D9-AAB6-9B302EC6C19A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0" creationId="{D37F1A67-DB68-4C33-BFB3-361612F1CD0F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1" creationId="{AD4BAA0E-09A0-444C-827A-5669A22789B4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2" creationId="{B7DB629D-07F6-412A-8C0D-AFA661E96759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3" creationId="{FF0DBB98-19AE-451D-92DC-E39C68F8CEB4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4" creationId="{49AFD72E-8948-44D3-B5B1-F311BDE1ECFE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5" creationId="{E4F24CB7-0616-4D49-9F57-ADEDA3BB9F2B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6" creationId="{29C950B3-FDE2-4658-8554-F787FA6003BB}"/>
          </ac:spMkLst>
        </pc:spChg>
        <pc:spChg chg="add mod">
          <ac:chgData name="藤原 友正" userId="773db4682fb361c6" providerId="LiveId" clId="{70EB1235-1FF8-46C7-9D20-04264494203E}" dt="2019-12-04T13:51:06.918" v="1361" actId="2711"/>
          <ac:spMkLst>
            <pc:docMk/>
            <pc:sldMk cId="1592376760" sldId="261"/>
            <ac:spMk id="17" creationId="{C1C3AD8C-6371-4780-A2B7-9046FC3BCB0A}"/>
          </ac:spMkLst>
        </pc:spChg>
        <pc:spChg chg="add mod">
          <ac:chgData name="藤原 友正" userId="773db4682fb361c6" providerId="LiveId" clId="{70EB1235-1FF8-46C7-9D20-04264494203E}" dt="2019-12-04T13:41:48.410" v="1030" actId="1037"/>
          <ac:spMkLst>
            <pc:docMk/>
            <pc:sldMk cId="1592376760" sldId="261"/>
            <ac:spMk id="18" creationId="{4F5B85FC-65A0-468F-B4C7-3B0B2D8F13BE}"/>
          </ac:spMkLst>
        </pc:spChg>
        <pc:spChg chg="add mod">
          <ac:chgData name="藤原 友正" userId="773db4682fb361c6" providerId="LiveId" clId="{70EB1235-1FF8-46C7-9D20-04264494203E}" dt="2019-12-04T13:49:14.782" v="1318" actId="14100"/>
          <ac:spMkLst>
            <pc:docMk/>
            <pc:sldMk cId="1592376760" sldId="261"/>
            <ac:spMk id="19" creationId="{540580D5-A776-43C5-92EF-C60C4A41839C}"/>
          </ac:spMkLst>
        </pc:spChg>
        <pc:spChg chg="add mod">
          <ac:chgData name="藤原 友正" userId="773db4682fb361c6" providerId="LiveId" clId="{70EB1235-1FF8-46C7-9D20-04264494203E}" dt="2019-12-04T13:29:50.210" v="756" actId="113"/>
          <ac:spMkLst>
            <pc:docMk/>
            <pc:sldMk cId="1592376760" sldId="261"/>
            <ac:spMk id="20" creationId="{23DA7425-062F-4F88-B75D-B29A0D4AFECB}"/>
          </ac:spMkLst>
        </pc:spChg>
        <pc:spChg chg="add mod">
          <ac:chgData name="藤原 友正" userId="773db4682fb361c6" providerId="LiveId" clId="{70EB1235-1FF8-46C7-9D20-04264494203E}" dt="2019-12-04T13:51:21.833" v="1362" actId="947"/>
          <ac:spMkLst>
            <pc:docMk/>
            <pc:sldMk cId="1592376760" sldId="261"/>
            <ac:spMk id="21" creationId="{2CD1E658-E549-4054-9944-38E0C691D53D}"/>
          </ac:spMkLst>
        </pc:spChg>
        <pc:spChg chg="add mod">
          <ac:chgData name="藤原 友正" userId="773db4682fb361c6" providerId="LiveId" clId="{70EB1235-1FF8-46C7-9D20-04264494203E}" dt="2019-12-04T13:50:51.326" v="1360" actId="2711"/>
          <ac:spMkLst>
            <pc:docMk/>
            <pc:sldMk cId="1592376760" sldId="261"/>
            <ac:spMk id="22" creationId="{31E08275-1799-43A1-811C-1DC4396D0E3A}"/>
          </ac:spMkLst>
        </pc:spChg>
        <pc:picChg chg="add del mod">
          <ac:chgData name="藤原 友正" userId="773db4682fb361c6" providerId="LiveId" clId="{70EB1235-1FF8-46C7-9D20-04264494203E}" dt="2019-12-04T13:26:28.017" v="715"/>
          <ac:picMkLst>
            <pc:docMk/>
            <pc:sldMk cId="1592376760" sldId="261"/>
            <ac:picMk id="8" creationId="{3F31FBA1-F6BA-4CD9-8C73-9DBFF454D33D}"/>
          </ac:picMkLst>
        </pc:picChg>
      </pc:sldChg>
      <pc:sldChg chg="addSp delSp modSp add">
        <pc:chgData name="藤原 友正" userId="773db4682fb361c6" providerId="LiveId" clId="{70EB1235-1FF8-46C7-9D20-04264494203E}" dt="2019-12-04T14:35:20.070" v="1762"/>
        <pc:sldMkLst>
          <pc:docMk/>
          <pc:sldMk cId="2358408613" sldId="262"/>
        </pc:sldMkLst>
        <pc:spChg chg="del">
          <ac:chgData name="藤原 友正" userId="773db4682fb361c6" providerId="LiveId" clId="{70EB1235-1FF8-46C7-9D20-04264494203E}" dt="2019-12-04T14:08:14.296" v="1545"/>
          <ac:spMkLst>
            <pc:docMk/>
            <pc:sldMk cId="2358408613" sldId="262"/>
            <ac:spMk id="2" creationId="{7766FE91-6167-4F50-B5F8-CD533218C488}"/>
          </ac:spMkLst>
        </pc:spChg>
        <pc:spChg chg="del">
          <ac:chgData name="藤原 友正" userId="773db4682fb361c6" providerId="LiveId" clId="{70EB1235-1FF8-46C7-9D20-04264494203E}" dt="2019-12-04T14:08:14.296" v="1545"/>
          <ac:spMkLst>
            <pc:docMk/>
            <pc:sldMk cId="2358408613" sldId="262"/>
            <ac:spMk id="3" creationId="{07D7596E-3549-4093-858B-A31BBFA06BCB}"/>
          </ac:spMkLst>
        </pc:spChg>
        <pc:spChg chg="del">
          <ac:chgData name="藤原 友正" userId="773db4682fb361c6" providerId="LiveId" clId="{70EB1235-1FF8-46C7-9D20-04264494203E}" dt="2019-12-04T14:08:14.296" v="1545"/>
          <ac:spMkLst>
            <pc:docMk/>
            <pc:sldMk cId="2358408613" sldId="262"/>
            <ac:spMk id="4" creationId="{57885E5D-F4FF-47EB-92A0-D70F2C3952EE}"/>
          </ac:spMkLst>
        </pc:spChg>
        <pc:spChg chg="del">
          <ac:chgData name="藤原 友正" userId="773db4682fb361c6" providerId="LiveId" clId="{70EB1235-1FF8-46C7-9D20-04264494203E}" dt="2019-12-04T14:08:14.296" v="1545"/>
          <ac:spMkLst>
            <pc:docMk/>
            <pc:sldMk cId="2358408613" sldId="262"/>
            <ac:spMk id="5" creationId="{62315355-1379-4707-9F86-3295604BB9E2}"/>
          </ac:spMkLst>
        </pc:spChg>
        <pc:spChg chg="del">
          <ac:chgData name="藤原 友正" userId="773db4682fb361c6" providerId="LiveId" clId="{70EB1235-1FF8-46C7-9D20-04264494203E}" dt="2019-12-04T14:08:14.296" v="1545"/>
          <ac:spMkLst>
            <pc:docMk/>
            <pc:sldMk cId="2358408613" sldId="262"/>
            <ac:spMk id="9" creationId="{A62599D2-C7B5-4420-BE84-C209482A1396}"/>
          </ac:spMkLst>
        </pc:spChg>
        <pc:spChg chg="add mod">
          <ac:chgData name="藤原 友正" userId="773db4682fb361c6" providerId="LiveId" clId="{70EB1235-1FF8-46C7-9D20-04264494203E}" dt="2019-12-04T14:08:24.969" v="1548" actId="20577"/>
          <ac:spMkLst>
            <pc:docMk/>
            <pc:sldMk cId="2358408613" sldId="262"/>
            <ac:spMk id="10" creationId="{E8523D97-88DD-4AE7-8F93-74A986884460}"/>
          </ac:spMkLst>
        </pc:spChg>
        <pc:spChg chg="add mod">
          <ac:chgData name="藤原 友正" userId="773db4682fb361c6" providerId="LiveId" clId="{70EB1235-1FF8-46C7-9D20-04264494203E}" dt="2019-12-04T14:11:37.099" v="1577" actId="947"/>
          <ac:spMkLst>
            <pc:docMk/>
            <pc:sldMk cId="2358408613" sldId="262"/>
            <ac:spMk id="11" creationId="{9216FD5D-C5AA-49BA-8AAD-2A705FC0F047}"/>
          </ac:spMkLst>
        </pc:spChg>
        <pc:spChg chg="add mod">
          <ac:chgData name="藤原 友正" userId="773db4682fb361c6" providerId="LiveId" clId="{70EB1235-1FF8-46C7-9D20-04264494203E}" dt="2019-12-04T14:34:52.896" v="1758" actId="20577"/>
          <ac:spMkLst>
            <pc:docMk/>
            <pc:sldMk cId="2358408613" sldId="262"/>
            <ac:spMk id="14" creationId="{9AC2E00C-1512-485A-97BA-5FF38F7995B9}"/>
          </ac:spMkLst>
        </pc:spChg>
        <pc:spChg chg="add del">
          <ac:chgData name="藤原 友正" userId="773db4682fb361c6" providerId="LiveId" clId="{70EB1235-1FF8-46C7-9D20-04264494203E}" dt="2019-12-04T14:27:56.463" v="1689"/>
          <ac:spMkLst>
            <pc:docMk/>
            <pc:sldMk cId="2358408613" sldId="262"/>
            <ac:spMk id="15" creationId="{5A1F2F19-EA83-4F93-9682-836B813935DE}"/>
          </ac:spMkLst>
        </pc:spChg>
        <pc:spChg chg="add mod">
          <ac:chgData name="藤原 友正" userId="773db4682fb361c6" providerId="LiveId" clId="{70EB1235-1FF8-46C7-9D20-04264494203E}" dt="2019-12-04T14:34:55.804" v="1760" actId="20577"/>
          <ac:spMkLst>
            <pc:docMk/>
            <pc:sldMk cId="2358408613" sldId="262"/>
            <ac:spMk id="26" creationId="{F81965CC-86A9-49A2-A603-62A6732C8DA9}"/>
          </ac:spMkLst>
        </pc:spChg>
        <pc:picChg chg="add mod">
          <ac:chgData name="藤原 友正" userId="773db4682fb361c6" providerId="LiveId" clId="{70EB1235-1FF8-46C7-9D20-04264494203E}" dt="2019-12-04T14:32:33.065" v="1731" actId="14100"/>
          <ac:picMkLst>
            <pc:docMk/>
            <pc:sldMk cId="2358408613" sldId="262"/>
            <ac:picMk id="13" creationId="{DB0EF281-A7C1-44E3-BE60-2C1E42F3ADA2}"/>
          </ac:picMkLst>
        </pc:picChg>
        <pc:picChg chg="add mod modCrop">
          <ac:chgData name="藤原 友正" userId="773db4682fb361c6" providerId="LiveId" clId="{70EB1235-1FF8-46C7-9D20-04264494203E}" dt="2019-12-04T14:29:08.641" v="1704" actId="1076"/>
          <ac:picMkLst>
            <pc:docMk/>
            <pc:sldMk cId="2358408613" sldId="262"/>
            <ac:picMk id="17" creationId="{4B765E3A-5FD2-4E52-9982-8ED0A1E428EF}"/>
          </ac:picMkLst>
        </pc:picChg>
        <pc:cxnChg chg="add mod">
          <ac:chgData name="藤原 友正" userId="773db4682fb361c6" providerId="LiveId" clId="{70EB1235-1FF8-46C7-9D20-04264494203E}" dt="2019-12-04T14:33:10.818" v="1740" actId="1076"/>
          <ac:cxnSpMkLst>
            <pc:docMk/>
            <pc:sldMk cId="2358408613" sldId="262"/>
            <ac:cxnSpMk id="18" creationId="{28CE2863-B09A-4980-988C-12EA9A0E2444}"/>
          </ac:cxnSpMkLst>
        </pc:cxnChg>
        <pc:cxnChg chg="add del mod">
          <ac:chgData name="藤原 友正" userId="773db4682fb361c6" providerId="LiveId" clId="{70EB1235-1FF8-46C7-9D20-04264494203E}" dt="2019-12-04T14:30:05.983" v="1716"/>
          <ac:cxnSpMkLst>
            <pc:docMk/>
            <pc:sldMk cId="2358408613" sldId="262"/>
            <ac:cxnSpMk id="20" creationId="{2D33504B-266D-41DE-952B-A0C615F5B8F7}"/>
          </ac:cxnSpMkLst>
        </pc:cxnChg>
        <pc:cxnChg chg="add del">
          <ac:chgData name="藤原 友正" userId="773db4682fb361c6" providerId="LiveId" clId="{70EB1235-1FF8-46C7-9D20-04264494203E}" dt="2019-12-04T14:30:13.538" v="1718"/>
          <ac:cxnSpMkLst>
            <pc:docMk/>
            <pc:sldMk cId="2358408613" sldId="262"/>
            <ac:cxnSpMk id="22" creationId="{A2D50C26-4643-4DEF-8757-753C018DA9D8}"/>
          </ac:cxnSpMkLst>
        </pc:cxnChg>
        <pc:cxnChg chg="add mod">
          <ac:chgData name="藤原 友正" userId="773db4682fb361c6" providerId="LiveId" clId="{70EB1235-1FF8-46C7-9D20-04264494203E}" dt="2019-12-04T14:33:07.642" v="1739" actId="1076"/>
          <ac:cxnSpMkLst>
            <pc:docMk/>
            <pc:sldMk cId="2358408613" sldId="262"/>
            <ac:cxnSpMk id="23" creationId="{58558FE1-65AC-4BB0-9E8C-82577D793321}"/>
          </ac:cxnSpMkLst>
        </pc:cxnChg>
        <pc:cxnChg chg="add mod">
          <ac:chgData name="藤原 友正" userId="773db4682fb361c6" providerId="LiveId" clId="{70EB1235-1FF8-46C7-9D20-04264494203E}" dt="2019-12-04T14:33:30.091" v="1741" actId="1582"/>
          <ac:cxnSpMkLst>
            <pc:docMk/>
            <pc:sldMk cId="2358408613" sldId="262"/>
            <ac:cxnSpMk id="24" creationId="{9A232BA5-245C-4B23-8782-D6B1111B6274}"/>
          </ac:cxnSpMkLst>
        </pc:cxnChg>
        <pc:cxnChg chg="del">
          <ac:chgData name="藤原 友正" userId="773db4682fb361c6" providerId="LiveId" clId="{70EB1235-1FF8-46C7-9D20-04264494203E}" dt="2019-12-04T14:35:20.070" v="1762"/>
          <ac:cxnSpMkLst>
            <pc:docMk/>
            <pc:sldMk cId="2358408613" sldId="262"/>
            <ac:cxnSpMk id="27" creationId="{4F179875-219B-4A3B-8AC3-745F3462E67C}"/>
          </ac:cxnSpMkLst>
        </pc:cxnChg>
      </pc:sldChg>
      <pc:sldChg chg="addSp modSp add ord">
        <pc:chgData name="藤原 友正" userId="773db4682fb361c6" providerId="LiveId" clId="{70EB1235-1FF8-46C7-9D20-04264494203E}" dt="2019-12-04T14:26:02.732" v="1653" actId="1076"/>
        <pc:sldMkLst>
          <pc:docMk/>
          <pc:sldMk cId="2255835959" sldId="263"/>
        </pc:sldMkLst>
        <pc:spChg chg="mod">
          <ac:chgData name="藤原 友正" userId="773db4682fb361c6" providerId="LiveId" clId="{70EB1235-1FF8-46C7-9D20-04264494203E}" dt="2019-12-04T14:23:01.225" v="1593" actId="20577"/>
          <ac:spMkLst>
            <pc:docMk/>
            <pc:sldMk cId="2255835959" sldId="263"/>
            <ac:spMk id="2" creationId="{30458E07-C7D8-4837-A6BE-31F1D13F498D}"/>
          </ac:spMkLst>
        </pc:spChg>
        <pc:spChg chg="mod">
          <ac:chgData name="藤原 友正" userId="773db4682fb361c6" providerId="LiveId" clId="{70EB1235-1FF8-46C7-9D20-04264494203E}" dt="2019-12-04T14:23:09.229" v="1598" actId="113"/>
          <ac:spMkLst>
            <pc:docMk/>
            <pc:sldMk cId="2255835959" sldId="263"/>
            <ac:spMk id="3" creationId="{4D9DB40E-7387-49B6-884C-A4CECAF24781}"/>
          </ac:spMkLst>
        </pc:spChg>
        <pc:spChg chg="add mod">
          <ac:chgData name="藤原 友正" userId="773db4682fb361c6" providerId="LiveId" clId="{70EB1235-1FF8-46C7-9D20-04264494203E}" dt="2019-12-04T14:26:01.029" v="1652" actId="1076"/>
          <ac:spMkLst>
            <pc:docMk/>
            <pc:sldMk cId="2255835959" sldId="263"/>
            <ac:spMk id="9" creationId="{5DDECB7A-3C8A-497E-9893-CBE7B4E2B9E1}"/>
          </ac:spMkLst>
        </pc:spChg>
        <pc:picChg chg="add mod">
          <ac:chgData name="藤原 友正" userId="773db4682fb361c6" providerId="LiveId" clId="{70EB1235-1FF8-46C7-9D20-04264494203E}" dt="2019-12-04T14:26:02.732" v="1653" actId="1076"/>
          <ac:picMkLst>
            <pc:docMk/>
            <pc:sldMk cId="2255835959" sldId="263"/>
            <ac:picMk id="8" creationId="{6BC8BBBA-ECB8-45DB-BCCD-E4263E1C7773}"/>
          </ac:picMkLst>
        </pc:picChg>
      </pc:sldChg>
      <pc:sldChg chg="modSp add">
        <pc:chgData name="藤原 友正" userId="773db4682fb361c6" providerId="LiveId" clId="{70EB1235-1FF8-46C7-9D20-04264494203E}" dt="2019-12-05T04:03:20.794" v="1997" actId="207"/>
        <pc:sldMkLst>
          <pc:docMk/>
          <pc:sldMk cId="2583756686" sldId="264"/>
        </pc:sldMkLst>
        <pc:spChg chg="mod">
          <ac:chgData name="藤原 友正" userId="773db4682fb361c6" providerId="LiveId" clId="{70EB1235-1FF8-46C7-9D20-04264494203E}" dt="2019-12-04T14:35:29.623" v="1776" actId="20577"/>
          <ac:spMkLst>
            <pc:docMk/>
            <pc:sldMk cId="2583756686" sldId="264"/>
            <ac:spMk id="2" creationId="{D186B282-1A08-4E29-92FE-F6BBD5D032A2}"/>
          </ac:spMkLst>
        </pc:spChg>
        <pc:spChg chg="mod">
          <ac:chgData name="藤原 友正" userId="773db4682fb361c6" providerId="LiveId" clId="{70EB1235-1FF8-46C7-9D20-04264494203E}" dt="2019-12-05T04:03:20.794" v="1997" actId="207"/>
          <ac:spMkLst>
            <pc:docMk/>
            <pc:sldMk cId="2583756686" sldId="264"/>
            <ac:spMk id="3" creationId="{942903A1-0012-4636-BEEF-9CDA6230A1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4F75D-0859-4D7C-8C5E-CB28FC590222}" type="datetimeFigureOut">
              <a:rPr kumimoji="1" lang="ja-JP" altLang="en-US" smtClean="0"/>
              <a:t>2019/12/5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1F7B-F169-473D-9FBD-204B906D39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73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72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64123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4033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738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090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303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04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52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113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66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C67CAF-D6FA-4139-BAB6-45EB2558FC34}"/>
              </a:ext>
            </a:extLst>
          </p:cNvPr>
          <p:cNvSpPr/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26000">
                <a:srgbClr val="0070C0"/>
              </a:gs>
              <a:gs pos="100000">
                <a:srgbClr val="002060"/>
              </a:gs>
              <a:gs pos="0">
                <a:srgbClr val="F6F8FC">
                  <a:lumMod val="5000"/>
                  <a:lumOff val="9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50"/>
            <a:ext cx="10515600" cy="82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685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68"/>
            <a:ext cx="10515600" cy="828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4230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28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94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61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718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F0F0FF"/>
            </a:gs>
            <a:gs pos="49000">
              <a:srgbClr val="F3F4FE"/>
            </a:gs>
            <a:gs pos="100000">
              <a:srgbClr val="D2D2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25ABFE8-F167-4620-835C-D27DD9775B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82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721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305128C-3EAE-4D0D-BCD5-E65D9FC55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Status report #7</a:t>
            </a:r>
            <a:endParaRPr kumimoji="1"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04277EE8-AFB7-41E3-90BC-0092E4E54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2019.12.05 (Thu)</a:t>
            </a:r>
          </a:p>
          <a:p>
            <a:r>
              <a:rPr lang="en-US" altLang="ja-JP" dirty="0"/>
              <a:t>B4</a:t>
            </a:r>
            <a:r>
              <a:rPr lang="ja-JP" altLang="en-US" dirty="0"/>
              <a:t>   </a:t>
            </a:r>
            <a:r>
              <a:rPr lang="en-US" altLang="ja-JP" dirty="0"/>
              <a:t>T. FUJIWARA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2883AD-25D4-4E67-B0CE-278240D08B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sz="2000" dirty="0"/>
              <a:t>Presentation at detector seminar</a:t>
            </a:r>
          </a:p>
          <a:p>
            <a:r>
              <a:rPr lang="en-US" altLang="ja-JP" sz="2000" dirty="0"/>
              <a:t>Writing “</a:t>
            </a:r>
            <a:r>
              <a:rPr lang="ja-JP" altLang="en-US" sz="2000" dirty="0"/>
              <a:t>宇宙論</a:t>
            </a:r>
            <a:r>
              <a:rPr lang="en-US" altLang="ja-JP" sz="2000" dirty="0"/>
              <a:t>” Mid-term report</a:t>
            </a:r>
          </a:p>
          <a:p>
            <a:r>
              <a:rPr lang="en-US" altLang="ja-JP" sz="2000" dirty="0"/>
              <a:t>JPS entry</a:t>
            </a:r>
          </a:p>
          <a:p>
            <a:r>
              <a:rPr kumimoji="1" lang="en-US" altLang="ja-JP" sz="2000" dirty="0"/>
              <a:t>Prepare for test beam at ELPH</a:t>
            </a:r>
            <a:endParaRPr kumimoji="1" lang="ja-JP" altLang="en-US" sz="20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C4609D8-0D5F-4FA0-8079-748056BD01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3E7F6809-B376-4B8F-870A-7EC5C8FD2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B188A9D3-C06C-42A3-A4A9-263A1E42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F82D84FB-5294-4E0B-B394-73268283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69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38DD12-5020-4D55-9E4C-67BC43225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JPS entry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A79994-894C-4C9F-9714-39A5DADDA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419184"/>
            <a:ext cx="11520000" cy="4019631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Final</a:t>
            </a:r>
            <a:r>
              <a:rPr kumimoji="1" lang="en-US" altLang="ja-JP" sz="2000" dirty="0"/>
              <a:t> title: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Japanese: </a:t>
            </a:r>
            <a:r>
              <a:rPr kumimoji="1" lang="en-US" altLang="ja-JP" b="1" dirty="0"/>
              <a:t>ELPH</a:t>
            </a:r>
            <a:r>
              <a:rPr lang="ja-JP" altLang="en-US" b="1" dirty="0"/>
              <a:t>における</a:t>
            </a:r>
            <a:r>
              <a:rPr lang="en-US" altLang="ja-JP" b="1" dirty="0"/>
              <a:t>Λ</a:t>
            </a:r>
            <a:r>
              <a:rPr lang="ja-JP" altLang="en-US" b="1" dirty="0"/>
              <a:t>ハイパー核実験のための新</a:t>
            </a:r>
            <a:r>
              <a:rPr lang="en-US" altLang="ja-JP" b="1" dirty="0"/>
              <a:t>TOF</a:t>
            </a:r>
            <a:r>
              <a:rPr lang="ja-JP" altLang="en-US" b="1" dirty="0"/>
              <a:t>検出器の開発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sz="2000" dirty="0"/>
              <a:t>English: </a:t>
            </a:r>
            <a:r>
              <a:rPr lang="en-US" altLang="ja-JP" b="1" dirty="0"/>
              <a:t>Development of new TOF counter for the experiment of Λ </a:t>
            </a:r>
            <a:r>
              <a:rPr lang="en-US" altLang="ja-JP" b="1" dirty="0" err="1"/>
              <a:t>hypernuclei</a:t>
            </a:r>
            <a:r>
              <a:rPr lang="en-US" altLang="ja-JP" b="1" dirty="0"/>
              <a:t> </a:t>
            </a:r>
            <a:r>
              <a:rPr lang="en-US" altLang="ja-JP" b="1"/>
              <a:t>in ELPH</a:t>
            </a:r>
            <a:endParaRPr lang="en-US" altLang="ja-JP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F68872-FC49-4D25-8A58-82B229A09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CDF56B-ED1E-4047-BFC3-7FDB616B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0A7174-B142-4625-BCE4-90731665C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53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149D37-3C5F-4ADE-85D9-8183EB84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Prepare for test beam at ELPH -1-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94517F-F725-40E6-8E46-BB16F57B5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r>
              <a:rPr kumimoji="1" lang="en-US" altLang="ja-JP" dirty="0"/>
              <a:t>My task: </a:t>
            </a:r>
            <a:r>
              <a:rPr kumimoji="1" lang="en-US" altLang="ja-JP" b="1" dirty="0"/>
              <a:t>T1, T2 trigger</a:t>
            </a:r>
            <a:r>
              <a:rPr kumimoji="1" lang="en-US" altLang="ja-JP" dirty="0"/>
              <a:t> and </a:t>
            </a:r>
            <a:r>
              <a:rPr kumimoji="1" lang="en-US" altLang="ja-JP" b="1" dirty="0"/>
              <a:t>TOF counter</a:t>
            </a:r>
            <a:endParaRPr kumimoji="1" lang="ja-JP" altLang="en-US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4F52DA-CF32-4BF6-8FC1-A96C54FD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44E14F-DFAC-4925-BF49-8807DA17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3860ED-BE2F-4308-B90D-39BAF14F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9A70AF4-8F16-42D9-AAB6-9B302EC6C19A}"/>
              </a:ext>
            </a:extLst>
          </p:cNvPr>
          <p:cNvSpPr/>
          <p:nvPr/>
        </p:nvSpPr>
        <p:spPr>
          <a:xfrm>
            <a:off x="2579363" y="2851640"/>
            <a:ext cx="882316" cy="256641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7F1A67-DB68-4C33-BFB3-361612F1CD0F}"/>
              </a:ext>
            </a:extLst>
          </p:cNvPr>
          <p:cNvSpPr/>
          <p:nvPr/>
        </p:nvSpPr>
        <p:spPr>
          <a:xfrm>
            <a:off x="992840" y="3056779"/>
            <a:ext cx="431365" cy="584776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D4BAA0E-09A0-444C-827A-5669A22789B4}"/>
              </a:ext>
            </a:extLst>
          </p:cNvPr>
          <p:cNvSpPr/>
          <p:nvPr/>
        </p:nvSpPr>
        <p:spPr>
          <a:xfrm>
            <a:off x="992840" y="3686834"/>
            <a:ext cx="431366" cy="584776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DB629D-07F6-412A-8C0D-AFA661E96759}"/>
              </a:ext>
            </a:extLst>
          </p:cNvPr>
          <p:cNvSpPr/>
          <p:nvPr/>
        </p:nvSpPr>
        <p:spPr>
          <a:xfrm>
            <a:off x="992840" y="4316889"/>
            <a:ext cx="431366" cy="584776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0DBB98-19AE-451D-92DC-E39C68F8CEB4}"/>
              </a:ext>
            </a:extLst>
          </p:cNvPr>
          <p:cNvSpPr/>
          <p:nvPr/>
        </p:nvSpPr>
        <p:spPr>
          <a:xfrm>
            <a:off x="3780318" y="3010050"/>
            <a:ext cx="330628" cy="1947543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9AFD72E-8948-44D3-B5B1-F311BDE1ECFE}"/>
              </a:ext>
            </a:extLst>
          </p:cNvPr>
          <p:cNvSpPr txBox="1"/>
          <p:nvPr/>
        </p:nvSpPr>
        <p:spPr>
          <a:xfrm>
            <a:off x="872080" y="2550012"/>
            <a:ext cx="67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FF"/>
                </a:solidFill>
              </a:rPr>
              <a:t>T1</a:t>
            </a:r>
            <a:endParaRPr kumimoji="1" lang="ja-JP" altLang="en-US" sz="2400" b="1" dirty="0">
              <a:solidFill>
                <a:srgbClr val="FF00FF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4F24CB7-0616-4D49-9F57-ADEDA3BB9F2B}"/>
              </a:ext>
            </a:extLst>
          </p:cNvPr>
          <p:cNvSpPr txBox="1"/>
          <p:nvPr/>
        </p:nvSpPr>
        <p:spPr>
          <a:xfrm>
            <a:off x="3609190" y="2537951"/>
            <a:ext cx="67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FF"/>
                </a:solidFill>
              </a:rPr>
              <a:t>T2</a:t>
            </a:r>
            <a:endParaRPr kumimoji="1" lang="ja-JP" altLang="en-US" sz="2400" b="1" dirty="0">
              <a:solidFill>
                <a:srgbClr val="FF00FF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9C950B3-FDE2-4658-8554-F787FA6003BB}"/>
              </a:ext>
            </a:extLst>
          </p:cNvPr>
          <p:cNvSpPr/>
          <p:nvPr/>
        </p:nvSpPr>
        <p:spPr>
          <a:xfrm>
            <a:off x="5335141" y="2820336"/>
            <a:ext cx="505326" cy="2322740"/>
          </a:xfrm>
          <a:prstGeom prst="rect">
            <a:avLst/>
          </a:prstGeom>
          <a:solidFill>
            <a:srgbClr val="C8C8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1C3AD8C-6371-4780-A2B7-9046FC3BCB0A}"/>
              </a:ext>
            </a:extLst>
          </p:cNvPr>
          <p:cNvSpPr txBox="1"/>
          <p:nvPr/>
        </p:nvSpPr>
        <p:spPr>
          <a:xfrm>
            <a:off x="2555299" y="5527349"/>
            <a:ext cx="3170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+mj-ea"/>
                <a:ea typeface="+mj-ea"/>
              </a:rPr>
              <a:t>Akiyama san’s </a:t>
            </a:r>
          </a:p>
          <a:p>
            <a:r>
              <a:rPr kumimoji="1" lang="en-US" altLang="ja-JP" sz="2000" dirty="0">
                <a:latin typeface="+mj-ea"/>
                <a:ea typeface="+mj-ea"/>
              </a:rPr>
              <a:t>Water Cerenkov Counter</a:t>
            </a:r>
            <a:endParaRPr kumimoji="1" lang="ja-JP" altLang="en-US" sz="2000" dirty="0">
              <a:latin typeface="+mj-ea"/>
              <a:ea typeface="+mj-ea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F5B85FC-65A0-468F-B4C7-3B0B2D8F13BE}"/>
              </a:ext>
            </a:extLst>
          </p:cNvPr>
          <p:cNvSpPr txBox="1"/>
          <p:nvPr/>
        </p:nvSpPr>
        <p:spPr>
          <a:xfrm>
            <a:off x="4437446" y="2378761"/>
            <a:ext cx="230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00FF"/>
                </a:solidFill>
              </a:rPr>
              <a:t>TOF Counter</a:t>
            </a:r>
            <a:endParaRPr kumimoji="1" lang="ja-JP" altLang="en-US" sz="2400" b="1" dirty="0">
              <a:solidFill>
                <a:srgbClr val="FF00FF"/>
              </a:solidFill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540580D5-A776-43C5-92EF-C60C4A41839C}"/>
              </a:ext>
            </a:extLst>
          </p:cNvPr>
          <p:cNvSpPr/>
          <p:nvPr/>
        </p:nvSpPr>
        <p:spPr>
          <a:xfrm>
            <a:off x="838201" y="2158584"/>
            <a:ext cx="5899962" cy="365125"/>
          </a:xfrm>
          <a:prstGeom prst="rightArrow">
            <a:avLst/>
          </a:prstGeom>
          <a:solidFill>
            <a:srgbClr val="00FF40"/>
          </a:solidFill>
          <a:ln>
            <a:solidFill>
              <a:srgbClr val="00C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3DA7425-062F-4F88-B75D-B29A0D4AFECB}"/>
              </a:ext>
            </a:extLst>
          </p:cNvPr>
          <p:cNvSpPr txBox="1"/>
          <p:nvPr/>
        </p:nvSpPr>
        <p:spPr>
          <a:xfrm>
            <a:off x="1375613" y="2150668"/>
            <a:ext cx="20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Direction of beam</a:t>
            </a:r>
            <a:endParaRPr kumimoji="1" lang="ja-JP" altLang="en-US" b="1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CD1E658-E549-4054-9944-38E0C691D53D}"/>
              </a:ext>
            </a:extLst>
          </p:cNvPr>
          <p:cNvSpPr/>
          <p:nvPr/>
        </p:nvSpPr>
        <p:spPr>
          <a:xfrm>
            <a:off x="1701128" y="3400493"/>
            <a:ext cx="710235" cy="1366379"/>
          </a:xfrm>
          <a:prstGeom prst="rect">
            <a:avLst/>
          </a:prstGeom>
          <a:solidFill>
            <a:schemeClr val="bg1"/>
          </a:solidFill>
          <a:ln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Yu Gothic UI Light" panose="020B0300000000000000" pitchFamily="50" charset="-128"/>
              </a:rPr>
              <a:t>AC</a:t>
            </a:r>
            <a:endParaRPr kumimoji="1" lang="ja-JP" altLang="en-US" sz="2000" dirty="0">
              <a:solidFill>
                <a:schemeClr val="tx1"/>
              </a:solidFill>
              <a:latin typeface="Yu Gothic UI Light" panose="020B0300000000000000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1E08275-1799-43A1-811C-1DC4396D0E3A}"/>
              </a:ext>
            </a:extLst>
          </p:cNvPr>
          <p:cNvSpPr txBox="1"/>
          <p:nvPr/>
        </p:nvSpPr>
        <p:spPr>
          <a:xfrm>
            <a:off x="7471569" y="2150668"/>
            <a:ext cx="4319748" cy="1754326"/>
          </a:xfrm>
          <a:prstGeom prst="rect">
            <a:avLst/>
          </a:prstGeom>
          <a:noFill/>
          <a:ln w="5080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+mj-ea"/>
                <a:ea typeface="+mj-ea"/>
              </a:rPr>
              <a:t>This week’s task list</a:t>
            </a:r>
            <a:r>
              <a:rPr kumimoji="1" lang="ja-JP" altLang="en-US" b="1" dirty="0">
                <a:latin typeface="+mj-ea"/>
                <a:ea typeface="+mj-ea"/>
              </a:rPr>
              <a:t> </a:t>
            </a:r>
            <a:r>
              <a:rPr kumimoji="1" lang="en-US" altLang="ja-JP" b="1" dirty="0">
                <a:latin typeface="+mj-ea"/>
                <a:ea typeface="+mj-ea"/>
              </a:rPr>
              <a:t>(by Nagao san)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+mj-ea"/>
                <a:ea typeface="+mj-ea"/>
              </a:rPr>
              <a:t>Complete T1 &amp; T2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+mj-ea"/>
                <a:ea typeface="+mj-ea"/>
              </a:rPr>
              <a:t>Modifying V</a:t>
            </a:r>
            <a:r>
              <a:rPr kumimoji="1" lang="en-US" altLang="ja-JP" baseline="-25000" dirty="0">
                <a:latin typeface="+mj-ea"/>
                <a:ea typeface="+mj-ea"/>
              </a:rPr>
              <a:t>th</a:t>
            </a:r>
            <a:r>
              <a:rPr kumimoji="1" lang="en-US" altLang="ja-JP" dirty="0">
                <a:latin typeface="+mj-ea"/>
                <a:ea typeface="+mj-ea"/>
              </a:rPr>
              <a:t> using β-ray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+mj-ea"/>
                <a:ea typeface="+mj-ea"/>
              </a:rPr>
              <a:t>Setting at test bench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+mj-ea"/>
                <a:ea typeface="+mj-ea"/>
              </a:rPr>
              <a:t>Setting</a:t>
            </a:r>
            <a:r>
              <a:rPr kumimoji="1" lang="ja-JP" altLang="en-US" dirty="0">
                <a:latin typeface="+mj-ea"/>
                <a:ea typeface="+mj-ea"/>
              </a:rPr>
              <a:t> </a:t>
            </a:r>
            <a:r>
              <a:rPr kumimoji="1" lang="en-US" altLang="ja-JP" dirty="0">
                <a:latin typeface="+mj-ea"/>
                <a:ea typeface="+mj-ea"/>
              </a:rPr>
              <a:t>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+mj-ea"/>
                <a:ea typeface="+mj-ea"/>
              </a:rPr>
              <a:t>Gathering data of cosmic ray</a:t>
            </a:r>
          </a:p>
        </p:txBody>
      </p:sp>
    </p:spTree>
    <p:extLst>
      <p:ext uri="{BB962C8B-B14F-4D97-AF65-F5344CB8AC3E}">
        <p14:creationId xmlns:p14="http://schemas.microsoft.com/office/powerpoint/2010/main" val="159237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458E07-C7D8-4837-A6BE-31F1D13F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Prepare for test beam at ELPH -2-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9DB40E-7387-49B6-884C-A4CECAF24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/>
              <a:t>T1-1</a:t>
            </a:r>
            <a:endParaRPr kumimoji="1" lang="ja-JP" altLang="en-US" b="1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3FF16B-5E8A-46FF-AF4B-C6632005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8F493A-AFED-45E0-8DA0-BFA00E59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C6FD11-F6F6-4961-99D6-A81C8D0F1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BC8BBBA-ECB8-45DB-BCCD-E4263E1C7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843" y="1898020"/>
            <a:ext cx="5225312" cy="313518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DECB7A-3C8A-497E-9893-CBE7B4E2B9E1}"/>
              </a:ext>
            </a:extLst>
          </p:cNvPr>
          <p:cNvSpPr txBox="1"/>
          <p:nvPr/>
        </p:nvSpPr>
        <p:spPr>
          <a:xfrm>
            <a:off x="7016647" y="1861406"/>
            <a:ext cx="318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Yu Gothic UI Light" panose="020B0300000000000000" pitchFamily="50" charset="-128"/>
              </a:rPr>
              <a:t>←</a:t>
            </a:r>
            <a:r>
              <a:rPr kumimoji="1" lang="en-US" altLang="ja-JP" b="1" dirty="0">
                <a:latin typeface="Yu Gothic UI Light" panose="020B0300000000000000" pitchFamily="50" charset="-128"/>
              </a:rPr>
              <a:t>1photon pulse shape of T1-1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 *) Trigger : -880μV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 *) Voltage: 56.0V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 *)1 photon ~3mV</a:t>
            </a:r>
          </a:p>
        </p:txBody>
      </p:sp>
    </p:spTree>
    <p:extLst>
      <p:ext uri="{BB962C8B-B14F-4D97-AF65-F5344CB8AC3E}">
        <p14:creationId xmlns:p14="http://schemas.microsoft.com/office/powerpoint/2010/main" val="225583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91065C5-12B8-4A17-AF41-7F2D501D8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06" y="964883"/>
            <a:ext cx="5655669" cy="444867"/>
          </a:xfrm>
        </p:spPr>
        <p:txBody>
          <a:bodyPr/>
          <a:lstStyle/>
          <a:p>
            <a:r>
              <a:rPr kumimoji="1" lang="en-US" altLang="ja-JP" dirty="0"/>
              <a:t>T1-2 </a:t>
            </a:r>
            <a:r>
              <a:rPr lang="en-US" altLang="ja-JP" dirty="0"/>
              <a:t>&amp; T1-3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AA0769-FBA7-4F5F-9695-5BC5F1D86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0279" y="1427536"/>
            <a:ext cx="5655669" cy="3684588"/>
          </a:xfrm>
        </p:spPr>
        <p:txBody>
          <a:bodyPr/>
          <a:lstStyle/>
          <a:p>
            <a:r>
              <a:rPr lang="en-US" altLang="ja-JP" dirty="0"/>
              <a:t>Finished mounting MPPC </a:t>
            </a: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C117A255-7501-413F-A9E6-B3FDB8449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23957" y="1414786"/>
            <a:ext cx="5003226" cy="462653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b="0" dirty="0"/>
              <a:t>Check the photon pulse of T1-2, T1-3</a:t>
            </a:r>
            <a:endParaRPr lang="ja-JP" altLang="en-US" b="0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AA39D012-995A-481F-A183-2E15A44333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6053" y="1554480"/>
            <a:ext cx="5655668" cy="3684588"/>
          </a:xfrm>
        </p:spPr>
        <p:txBody>
          <a:bodyPr/>
          <a:lstStyle/>
          <a:p>
            <a:endParaRPr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A0E0339-127A-418C-9FD3-EC99478C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Prepare for test beam at ELPH -3-</a:t>
            </a:r>
            <a:endParaRPr kumimoji="1" lang="ja-JP" altLang="en-US" dirty="0"/>
          </a:p>
        </p:txBody>
      </p:sp>
      <p:pic>
        <p:nvPicPr>
          <p:cNvPr id="7" name="図 6" descr="屋内, テーブル, カウンター, 座る が含まれている画像&#10;&#10;自動的に生成された説明">
            <a:extLst>
              <a:ext uri="{FF2B5EF4-FFF2-40B4-BE49-F238E27FC236}">
                <a16:creationId xmlns:a16="http://schemas.microsoft.com/office/drawing/2014/main" id="{C1E5DC08-B4ED-4C2F-A7A8-819358FFE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22" t="18521" r="4447" b="5778"/>
          <a:stretch/>
        </p:blipFill>
        <p:spPr>
          <a:xfrm>
            <a:off x="638195" y="1813810"/>
            <a:ext cx="3604022" cy="2252513"/>
          </a:xfrm>
          <a:prstGeom prst="rect">
            <a:avLst/>
          </a:prstGeom>
        </p:spPr>
      </p:pic>
      <p:pic>
        <p:nvPicPr>
          <p:cNvPr id="11" name="図 10" descr="屋内, テーブル, 机, 座る が含まれている画像&#10;&#10;自動的に生成された説明">
            <a:extLst>
              <a:ext uri="{FF2B5EF4-FFF2-40B4-BE49-F238E27FC236}">
                <a16:creationId xmlns:a16="http://schemas.microsoft.com/office/drawing/2014/main" id="{20B5F622-9DA7-4C3A-A175-333995D022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19" t="23555" r="3881"/>
          <a:stretch/>
        </p:blipFill>
        <p:spPr>
          <a:xfrm>
            <a:off x="638197" y="4086051"/>
            <a:ext cx="3604020" cy="2252513"/>
          </a:xfrm>
          <a:prstGeom prst="rect">
            <a:avLst/>
          </a:prstGeom>
        </p:spPr>
      </p:pic>
      <p:sp>
        <p:nvSpPr>
          <p:cNvPr id="12" name="日付プレースホルダー 11">
            <a:extLst>
              <a:ext uri="{FF2B5EF4-FFF2-40B4-BE49-F238E27FC236}">
                <a16:creationId xmlns:a16="http://schemas.microsoft.com/office/drawing/2014/main" id="{407F40A9-E388-422F-A20D-58F206C0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13" name="フッター プレースホルダー 12">
            <a:extLst>
              <a:ext uri="{FF2B5EF4-FFF2-40B4-BE49-F238E27FC236}">
                <a16:creationId xmlns:a16="http://schemas.microsoft.com/office/drawing/2014/main" id="{3FF05051-8911-43A8-B154-19F65807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3E7FC9D-6A01-4E82-8325-37D896EE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451D59-05DE-4E15-A94E-A8B68EFFBFA0}"/>
              </a:ext>
            </a:extLst>
          </p:cNvPr>
          <p:cNvSpPr txBox="1"/>
          <p:nvPr/>
        </p:nvSpPr>
        <p:spPr>
          <a:xfrm>
            <a:off x="638195" y="2539956"/>
            <a:ext cx="751840" cy="400110"/>
          </a:xfrm>
          <a:prstGeom prst="rect">
            <a:avLst/>
          </a:prstGeom>
          <a:solidFill>
            <a:srgbClr val="00D8FF">
              <a:alpha val="34902"/>
            </a:srgbClr>
          </a:solidFill>
          <a:ln>
            <a:solidFill>
              <a:srgbClr val="004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</a:rPr>
              <a:t>T1-2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27F8B3-9D8A-451D-B050-DEED37C440A7}"/>
              </a:ext>
            </a:extLst>
          </p:cNvPr>
          <p:cNvSpPr txBox="1"/>
          <p:nvPr/>
        </p:nvSpPr>
        <p:spPr>
          <a:xfrm>
            <a:off x="638195" y="4792469"/>
            <a:ext cx="751840" cy="400110"/>
          </a:xfrm>
          <a:prstGeom prst="rect">
            <a:avLst/>
          </a:prstGeom>
          <a:solidFill>
            <a:srgbClr val="00D8FF">
              <a:alpha val="35000"/>
            </a:srgbClr>
          </a:solidFill>
          <a:ln>
            <a:solidFill>
              <a:srgbClr val="004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</a:rPr>
              <a:t>T1-3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6" name="図 15" descr="地図, テキスト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6C0CDD62-9644-4028-994C-C0FD00B2C1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957" y="1813810"/>
            <a:ext cx="3762129" cy="2257277"/>
          </a:xfrm>
          <a:prstGeom prst="rect">
            <a:avLst/>
          </a:prstGeom>
        </p:spPr>
      </p:pic>
      <p:pic>
        <p:nvPicPr>
          <p:cNvPr id="17" name="図 16" descr="スクリーンショット, 抽象, 地図 が含まれている画像&#10;&#10;自動的に生成された説明">
            <a:extLst>
              <a:ext uri="{FF2B5EF4-FFF2-40B4-BE49-F238E27FC236}">
                <a16:creationId xmlns:a16="http://schemas.microsoft.com/office/drawing/2014/main" id="{AD6C4F62-2E9F-4457-8E00-B9CC82915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49" y="4099073"/>
            <a:ext cx="3762129" cy="225727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AD7DE1A-0AB7-4451-AE72-16A879702CCA}"/>
              </a:ext>
            </a:extLst>
          </p:cNvPr>
          <p:cNvSpPr txBox="1"/>
          <p:nvPr/>
        </p:nvSpPr>
        <p:spPr>
          <a:xfrm>
            <a:off x="8753878" y="2228671"/>
            <a:ext cx="318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Yu Gothic UI Light" panose="020B0300000000000000" pitchFamily="50" charset="-128"/>
              </a:rPr>
              <a:t>←</a:t>
            </a:r>
            <a:r>
              <a:rPr kumimoji="1" lang="en-US" altLang="ja-JP" b="1" dirty="0">
                <a:latin typeface="Yu Gothic UI Light" panose="020B0300000000000000" pitchFamily="50" charset="-128"/>
              </a:rPr>
              <a:t>1photon pulse shape of T1-2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 *) Trigger : -12.0mV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 *) Voltage: 56.0V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 *)1 photon ~16mV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B13DE2A-B632-4EE1-94DF-738AB1E3955E}"/>
              </a:ext>
            </a:extLst>
          </p:cNvPr>
          <p:cNvSpPr txBox="1"/>
          <p:nvPr/>
        </p:nvSpPr>
        <p:spPr>
          <a:xfrm>
            <a:off x="8715857" y="4766869"/>
            <a:ext cx="3192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Yu Gothic UI Light" panose="020B0300000000000000" pitchFamily="50" charset="-128"/>
              </a:rPr>
              <a:t>←</a:t>
            </a:r>
            <a:r>
              <a:rPr kumimoji="1" lang="en-US" altLang="ja-JP" b="1" dirty="0">
                <a:latin typeface="Yu Gothic UI Light" panose="020B0300000000000000" pitchFamily="50" charset="-128"/>
              </a:rPr>
              <a:t>1photon pulse shape of T1-3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*)Trigger: -20.0mV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*)Voltage : 56.0V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*)1 photon ~26mV</a:t>
            </a:r>
          </a:p>
        </p:txBody>
      </p:sp>
    </p:spTree>
    <p:extLst>
      <p:ext uri="{BB962C8B-B14F-4D97-AF65-F5344CB8AC3E}">
        <p14:creationId xmlns:p14="http://schemas.microsoft.com/office/powerpoint/2010/main" val="17520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E8523D97-88DD-4AE7-8F93-74A98688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Prepare for test beam at ELPH -4-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9216FD5D-C5AA-49BA-8AAD-2A705FC0F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000" b="1" dirty="0"/>
              <a:t>T2</a:t>
            </a:r>
            <a:endParaRPr kumimoji="1" lang="ja-JP" altLang="en-US" sz="2000" b="1" dirty="0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E08D46FF-89C9-461E-A6E0-410A6A6D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3DD40879-CB17-4B61-A40B-E2A047C3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49A01C30-6F58-4AE1-98DA-482C7AAA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3" name="図 12" descr="地図のスクリーンショット&#10;&#10;自動的に生成された説明">
            <a:extLst>
              <a:ext uri="{FF2B5EF4-FFF2-40B4-BE49-F238E27FC236}">
                <a16:creationId xmlns:a16="http://schemas.microsoft.com/office/drawing/2014/main" id="{DB0EF281-A7C1-44E3-BE60-2C1E42F3A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90" y="946175"/>
            <a:ext cx="7376542" cy="442592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AC2E00C-1512-485A-97BA-5FF38F7995B9}"/>
              </a:ext>
            </a:extLst>
          </p:cNvPr>
          <p:cNvSpPr txBox="1"/>
          <p:nvPr/>
        </p:nvSpPr>
        <p:spPr>
          <a:xfrm>
            <a:off x="9220256" y="2149319"/>
            <a:ext cx="2838447" cy="1200329"/>
          </a:xfrm>
          <a:prstGeom prst="rect">
            <a:avLst/>
          </a:prstGeom>
          <a:solidFill>
            <a:srgbClr val="B0F0FF">
              <a:alpha val="54902"/>
            </a:srgbClr>
          </a:solidFill>
          <a:ln>
            <a:solidFill>
              <a:srgbClr val="004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Yu Gothic UI Light" panose="020B0300000000000000" pitchFamily="50" charset="-128"/>
              </a:rPr>
              <a:t>1photon pulse shape of T1-1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 *) Trigger : -20.0mV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 *) Voltage: 56.0V </a:t>
            </a:r>
          </a:p>
          <a:p>
            <a:r>
              <a:rPr kumimoji="1" lang="en-US" altLang="ja-JP" dirty="0">
                <a:latin typeface="Yu Gothic UI Light" panose="020B0300000000000000" pitchFamily="50" charset="-128"/>
              </a:rPr>
              <a:t>	 *)1 photon ~32mV</a:t>
            </a:r>
          </a:p>
        </p:txBody>
      </p:sp>
      <p:pic>
        <p:nvPicPr>
          <p:cNvPr id="17" name="図 16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B765E3A-5FD2-4E52-9982-8ED0A1E42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8" t="19072" r="17898" b="9589"/>
          <a:stretch/>
        </p:blipFill>
        <p:spPr>
          <a:xfrm>
            <a:off x="538703" y="2107568"/>
            <a:ext cx="3912097" cy="2445226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8CE2863-B09A-4980-988C-12EA9A0E2444}"/>
              </a:ext>
            </a:extLst>
          </p:cNvPr>
          <p:cNvCxnSpPr>
            <a:cxnSpLocks/>
          </p:cNvCxnSpPr>
          <p:nvPr/>
        </p:nvCxnSpPr>
        <p:spPr>
          <a:xfrm>
            <a:off x="6877050" y="1060625"/>
            <a:ext cx="0" cy="41910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8558FE1-65AC-4BB0-9E8C-82577D793321}"/>
              </a:ext>
            </a:extLst>
          </p:cNvPr>
          <p:cNvCxnSpPr>
            <a:cxnSpLocks/>
          </p:cNvCxnSpPr>
          <p:nvPr/>
        </p:nvCxnSpPr>
        <p:spPr>
          <a:xfrm rot="10800000">
            <a:off x="6877050" y="2107568"/>
            <a:ext cx="0" cy="419100"/>
          </a:xfrm>
          <a:prstGeom prst="straightConnector1">
            <a:avLst/>
          </a:prstGeom>
          <a:ln w="762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A232BA5-245C-4B23-8782-D6B1111B6274}"/>
              </a:ext>
            </a:extLst>
          </p:cNvPr>
          <p:cNvCxnSpPr>
            <a:cxnSpLocks/>
          </p:cNvCxnSpPr>
          <p:nvPr/>
        </p:nvCxnSpPr>
        <p:spPr>
          <a:xfrm>
            <a:off x="6172200" y="2107568"/>
            <a:ext cx="1714500" cy="0"/>
          </a:xfrm>
          <a:prstGeom prst="straightConnector1">
            <a:avLst/>
          </a:prstGeom>
          <a:ln w="38100">
            <a:solidFill>
              <a:srgbClr val="00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1965CC-86A9-49A2-A603-62A6732C8DA9}"/>
              </a:ext>
            </a:extLst>
          </p:cNvPr>
          <p:cNvSpPr txBox="1"/>
          <p:nvPr/>
        </p:nvSpPr>
        <p:spPr>
          <a:xfrm>
            <a:off x="6172200" y="1594175"/>
            <a:ext cx="1371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700" b="1" dirty="0">
                <a:solidFill>
                  <a:srgbClr val="00C420"/>
                </a:solidFill>
                <a:latin typeface="Yu Gothic UI Light" panose="020B0300000000000000" pitchFamily="50" charset="-128"/>
              </a:rPr>
              <a:t>~32mV</a:t>
            </a:r>
            <a:endParaRPr kumimoji="1" lang="ja-JP" altLang="en-US" sz="2700" b="1" dirty="0">
              <a:solidFill>
                <a:srgbClr val="00C420"/>
              </a:solidFill>
              <a:latin typeface="Yu Gothic UI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840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86B282-1A08-4E29-92FE-F6BBD5D0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do next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2903A1-0012-4636-BEEF-9CDA6230A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Modifying </a:t>
            </a:r>
            <a:r>
              <a:rPr lang="en-US" altLang="ja-JP" sz="2000" dirty="0">
                <a:latin typeface="+mj-ea"/>
              </a:rPr>
              <a:t>V</a:t>
            </a:r>
            <a:r>
              <a:rPr lang="en-US" altLang="ja-JP" sz="2000" baseline="-25000" dirty="0">
                <a:latin typeface="+mj-ea"/>
              </a:rPr>
              <a:t>th</a:t>
            </a:r>
            <a:r>
              <a:rPr lang="en-US" altLang="ja-JP" sz="2000" dirty="0">
                <a:latin typeface="+mj-ea"/>
              </a:rPr>
              <a:t> using β-ray source</a:t>
            </a:r>
          </a:p>
          <a:p>
            <a:r>
              <a:rPr kumimoji="1" lang="en-US" altLang="ja-JP" sz="2000" dirty="0">
                <a:latin typeface="+mj-ea"/>
              </a:rPr>
              <a:t>Setting trigger at test bench</a:t>
            </a:r>
            <a:r>
              <a:rPr lang="en-US" altLang="ja-JP" sz="2000" dirty="0">
                <a:latin typeface="+mj-ea"/>
              </a:rPr>
              <a:t>: (T1-1||T1-3||T1-3)</a:t>
            </a:r>
            <a:r>
              <a:rPr kumimoji="1" lang="en-US" altLang="ja-JP" sz="2000" dirty="0"/>
              <a:t> &amp;&amp; T2</a:t>
            </a:r>
          </a:p>
          <a:p>
            <a:r>
              <a:rPr lang="en-US" altLang="ja-JP" sz="2000" dirty="0"/>
              <a:t>Gathering data of cosmic ray</a:t>
            </a:r>
            <a:endParaRPr kumimoji="1"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Making TOF Counter </a:t>
            </a:r>
            <a:r>
              <a:rPr lang="ja-JP" altLang="en-US" sz="2000" dirty="0"/>
              <a:t>➡</a:t>
            </a:r>
            <a:r>
              <a:rPr lang="en-US" altLang="ja-JP" sz="2000" dirty="0"/>
              <a:t>next week</a:t>
            </a:r>
          </a:p>
          <a:p>
            <a:endParaRPr kumimoji="1" lang="en-US" altLang="ja-JP" sz="2000" dirty="0"/>
          </a:p>
          <a:p>
            <a:endParaRPr lang="en-US" altLang="ja-JP" sz="2000" dirty="0"/>
          </a:p>
          <a:p>
            <a:r>
              <a:rPr kumimoji="1" lang="en-US" altLang="ja-JP" sz="2000" dirty="0"/>
              <a:t>B4 seminar</a:t>
            </a:r>
            <a:endParaRPr kumimoji="1" lang="ja-JP" altLang="en-US" sz="20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87041F-886B-49E8-8128-6CEDAC82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2019. 12. 5  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2F814E-7129-475E-BB39-E07ACEB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ELS Status #7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C0AB77-6330-40A1-9371-A7CB7320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ABFE8-F167-4620-835C-D27DD9775B1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3756686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002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002" id="{2CEAA93D-49AE-4401-96F5-4AB90D07186D}" vid="{22F45B45-E5CB-4DBA-9113-7B80A80E011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165</TotalTime>
  <Words>389</Words>
  <Application>Microsoft Office PowerPoint</Application>
  <PresentationFormat>ワイド画面</PresentationFormat>
  <Paragraphs>83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Yu Gothic UI Light</vt:lpstr>
      <vt:lpstr>游ゴシック</vt:lpstr>
      <vt:lpstr>游ゴシック Light</vt:lpstr>
      <vt:lpstr>Arial</vt:lpstr>
      <vt:lpstr>Calibri</vt:lpstr>
      <vt:lpstr>Calibri Light</vt:lpstr>
      <vt:lpstr>mytheme002</vt:lpstr>
      <vt:lpstr>Status report #7</vt:lpstr>
      <vt:lpstr>JPS entry</vt:lpstr>
      <vt:lpstr>Prepare for test beam at ELPH -1-</vt:lpstr>
      <vt:lpstr>Prepare for test beam at ELPH -2-</vt:lpstr>
      <vt:lpstr>Prepare for test beam at ELPH -3-</vt:lpstr>
      <vt:lpstr>Prepare for test beam at ELPH -4-</vt:lpstr>
      <vt:lpstr>To do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T1-1~3・T2 進捗報告 (12.02 現在)</dc:title>
  <dc:creator>藤原 友正</dc:creator>
  <cp:lastModifiedBy>藤原 友正</cp:lastModifiedBy>
  <cp:revision>3</cp:revision>
  <dcterms:created xsi:type="dcterms:W3CDTF">2019-12-02T13:49:39Z</dcterms:created>
  <dcterms:modified xsi:type="dcterms:W3CDTF">2019-12-05T04:24:52Z</dcterms:modified>
</cp:coreProperties>
</file>